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9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32" r:id="rId2"/>
    <p:sldMasterId id="2147483684" r:id="rId3"/>
    <p:sldMasterId id="2147483690" r:id="rId4"/>
    <p:sldMasterId id="2147483696" r:id="rId5"/>
    <p:sldMasterId id="2147483702" r:id="rId6"/>
    <p:sldMasterId id="2147483672" r:id="rId7"/>
    <p:sldMasterId id="2147483714" r:id="rId8"/>
    <p:sldMasterId id="2147483720" r:id="rId9"/>
    <p:sldMasterId id="2147483738" r:id="rId10"/>
  </p:sldMasterIdLst>
  <p:notesMasterIdLst>
    <p:notesMasterId r:id="rId12"/>
  </p:notesMasterIdLst>
  <p:handoutMasterIdLst>
    <p:handoutMasterId r:id="rId13"/>
  </p:handoutMasterIdLst>
  <p:sldIdLst>
    <p:sldId id="256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6E60"/>
    <a:srgbClr val="AFABA6"/>
    <a:srgbClr val="F5F3EF"/>
    <a:srgbClr val="D4D1CB"/>
    <a:srgbClr val="C7C4BF"/>
    <a:srgbClr val="EFEFEF"/>
    <a:srgbClr val="F7F2EF"/>
    <a:srgbClr val="F9F5EF"/>
    <a:srgbClr val="E4E1DC"/>
    <a:srgbClr val="F5F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39" autoAdjust="0"/>
  </p:normalViewPr>
  <p:slideViewPr>
    <p:cSldViewPr>
      <p:cViewPr varScale="1">
        <p:scale>
          <a:sx n="118" d="100"/>
          <a:sy n="118" d="100"/>
        </p:scale>
        <p:origin x="11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01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DE524-3A0B-4840-A1F6-493693333546}" type="datetimeFigureOut">
              <a:rPr lang="de-CH" smtClean="0"/>
              <a:pPr/>
              <a:t>10.06.2014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425AD-C9C4-4754-A38B-5C22872DA0E7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1484938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62BFA-AE6D-4148-850D-8D5A3BD8B69F}" type="datetimeFigureOut">
              <a:rPr lang="de-CH" smtClean="0"/>
              <a:pPr/>
              <a:t>10.06.2014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5C3C0-9651-4A78-BF2F-32FC29BDF6B5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8953160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52120" y="3573016"/>
            <a:ext cx="2232248" cy="359271"/>
          </a:xfrm>
          <a:prstGeom prst="rect">
            <a:avLst/>
          </a:prstGeom>
        </p:spPr>
        <p:txBody>
          <a:bodyPr/>
          <a:lstStyle>
            <a:lvl1pPr algn="r">
              <a:buNone/>
              <a:defRPr sz="1600" b="1" baseline="0">
                <a:solidFill>
                  <a:srgbClr val="AFABA6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Name, OLIG</a:t>
            </a:r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492896"/>
            <a:ext cx="6264696" cy="1152128"/>
          </a:xfrm>
          <a:prstGeom prst="rect">
            <a:avLst/>
          </a:prstGeom>
        </p:spPr>
        <p:txBody>
          <a:bodyPr anchor="ctr" anchorCtr="0"/>
          <a:lstStyle>
            <a:lvl1pPr algn="r">
              <a:buNone/>
              <a:defRPr lang="de-CH" sz="3000" b="1" kern="1200" baseline="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1pPr>
            <a:lvl5pPr>
              <a:buNone/>
              <a:defRPr lang="de-CH" sz="3000" b="1" kern="1200" dirty="0">
                <a:solidFill>
                  <a:srgbClr val="726E60"/>
                </a:solidFill>
                <a:latin typeface="Frutiger 45 Light"/>
                <a:ea typeface="+mn-ea"/>
                <a:cs typeface="+mn-cs"/>
              </a:defRPr>
            </a:lvl5pPr>
          </a:lstStyle>
          <a:p>
            <a:pPr marL="342900" lvl="0" indent="-34290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de-CH" dirty="0" smtClean="0"/>
              <a:t>Titel über 1 bis 2 Zeilen</a:t>
            </a:r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0324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3600400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2</a:t>
            </a:r>
          </a:p>
          <a:p>
            <a:pPr marL="180975" marR="0" lvl="0" indent="-180975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lang="de-DE" dirty="0" smtClean="0"/>
              <a:t>Aufzählung 3</a:t>
            </a:r>
          </a:p>
          <a:p>
            <a:pPr lvl="0"/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nhalt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7272808" cy="3600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spcAft>
                <a:spcPts val="800"/>
              </a:spcAft>
              <a:buNone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r>
              <a:rPr lang="de-DE" dirty="0" smtClean="0"/>
              <a:t> </a:t>
            </a:r>
            <a:r>
              <a:rPr lang="de-DE" dirty="0" err="1" smtClean="0"/>
              <a:t>Textinhalt</a:t>
            </a:r>
            <a:endParaRPr lang="de-DE" dirty="0" smtClean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ufzaehlung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348880"/>
            <a:ext cx="6624736" cy="11521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Tx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672" y="3518260"/>
            <a:ext cx="6624736" cy="1152128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Char char="§"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Aufzählung 1</a:t>
            </a:r>
          </a:p>
          <a:p>
            <a:pPr lvl="0"/>
            <a:endParaRPr lang="de-DE" dirty="0" smtClean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 O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71600" y="1916832"/>
            <a:ext cx="7272808" cy="432048"/>
          </a:xfrm>
          <a:prstGeom prst="rect">
            <a:avLst/>
          </a:prstGeom>
        </p:spPr>
        <p:txBody>
          <a:bodyPr/>
          <a:lstStyle>
            <a:lvl1pPr algn="l">
              <a:buNone/>
              <a:defRPr sz="2400" b="1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Überschrift</a:t>
            </a:r>
          </a:p>
          <a:p>
            <a:pPr lvl="0"/>
            <a:endParaRPr lang="de-CH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71600" y="2348880"/>
            <a:ext cx="3672408" cy="3600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726E60"/>
              </a:buClr>
              <a:buSzPct val="100000"/>
              <a:buFont typeface="Wingdings" pitchFamily="2" charset="2"/>
              <a:buNone/>
              <a:tabLst/>
              <a:defRPr sz="18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Textinhalt</a:t>
            </a:r>
          </a:p>
          <a:p>
            <a:pPr lvl="0"/>
            <a:endParaRPr lang="de-DE" dirty="0" smtClean="0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3"/>
          </p:nvPr>
        </p:nvSpPr>
        <p:spPr>
          <a:xfrm>
            <a:off x="4716463" y="2349500"/>
            <a:ext cx="3527425" cy="3311748"/>
          </a:xfrm>
          <a:prstGeom prst="rect">
            <a:avLst/>
          </a:prstGeom>
        </p:spPr>
        <p:txBody>
          <a:bodyPr/>
          <a:lstStyle/>
          <a:p>
            <a:endParaRPr lang="de-CH"/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716016" y="5733256"/>
            <a:ext cx="3528392" cy="216024"/>
          </a:xfrm>
          <a:prstGeom prst="rect">
            <a:avLst/>
          </a:prstGeom>
        </p:spPr>
        <p:txBody>
          <a:bodyPr/>
          <a:lstStyle>
            <a:lvl1pPr algn="l">
              <a:buNone/>
              <a:defRPr sz="1200" b="0" baseline="0">
                <a:solidFill>
                  <a:schemeClr val="tx1"/>
                </a:solidFill>
                <a:latin typeface="Frutiger-Roman" pitchFamily="2" charset="0"/>
              </a:defRPr>
            </a:lvl1pPr>
          </a:lstStyle>
          <a:p>
            <a:pPr lvl="0"/>
            <a:r>
              <a:rPr lang="de-DE" dirty="0" smtClean="0"/>
              <a:t>Bildlegende</a:t>
            </a:r>
          </a:p>
          <a:p>
            <a:pPr lvl="0"/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07162" y="802208"/>
            <a:ext cx="5976664" cy="576064"/>
          </a:xfrm>
          <a:prstGeom prst="rect">
            <a:avLst/>
          </a:prstGeom>
        </p:spPr>
        <p:txBody>
          <a:bodyPr/>
          <a:lstStyle>
            <a:lvl1pPr algn="l">
              <a:buNone/>
              <a:defRPr sz="3600" b="1" spc="100" baseline="0">
                <a:solidFill>
                  <a:srgbClr val="726E60"/>
                </a:solidFill>
                <a:latin typeface="Frutiger 45 Light"/>
              </a:defRPr>
            </a:lvl1pPr>
          </a:lstStyle>
          <a:p>
            <a:pPr lvl="0"/>
            <a:r>
              <a:rPr lang="de-DE" dirty="0" smtClean="0"/>
              <a:t>Titel</a:t>
            </a:r>
          </a:p>
          <a:p>
            <a:pPr lvl="0"/>
            <a:endParaRPr lang="de-CH" dirty="0"/>
          </a:p>
        </p:txBody>
      </p:sp>
    </p:spTree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DE" sz="4800" b="1" i="0" u="none" strike="noStrike" kern="0" cap="none" spc="250" normalizeH="0" dirty="0" smtClean="0">
                <a:ln>
                  <a:noFill/>
                </a:ln>
                <a:solidFill>
                  <a:srgbClr val="D4D1CB"/>
                </a:solidFill>
                <a:latin typeface="Frutiger 45 Light" pitchFamily="34" charset="0"/>
              </a:rPr>
              <a:t>GEONIS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Grafik 19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de-DE" sz="4800" b="1" kern="0" spc="250" dirty="0" smtClean="0">
                <a:solidFill>
                  <a:srgbClr val="D4D1CB"/>
                </a:solidFill>
                <a:latin typeface="Frutiger 45 Light" pitchFamily="34" charset="0"/>
              </a:rPr>
              <a:t>WebGIS</a:t>
            </a:r>
            <a:endParaRPr kumimoji="0" lang="de-DE" sz="4800" b="1" i="0" u="none" strike="noStrike" kern="0" cap="none" spc="250" normalizeH="0" dirty="0" smtClean="0">
              <a:ln>
                <a:noFill/>
              </a:ln>
              <a:solidFill>
                <a:srgbClr val="D4D1CB"/>
              </a:solidFill>
              <a:latin typeface="Frutiger 45 Light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Grafik 20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de-DE" sz="4800" b="1" kern="0" spc="250" dirty="0" err="1" smtClean="0">
                <a:solidFill>
                  <a:srgbClr val="D4D1CB"/>
                </a:solidFill>
                <a:latin typeface="Frutiger 45 Light" pitchFamily="34" charset="0"/>
              </a:rPr>
              <a:t>MobileGIS</a:t>
            </a:r>
            <a:endParaRPr kumimoji="0" lang="de-DE" sz="4800" b="1" i="0" u="none" strike="noStrike" kern="0" cap="none" spc="250" normalizeH="0" dirty="0" smtClean="0">
              <a:ln>
                <a:noFill/>
              </a:ln>
              <a:solidFill>
                <a:srgbClr val="D4D1CB"/>
              </a:solidFill>
              <a:latin typeface="Frutiger 45 Light" pitchFamily="34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Grafik 20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DE" sz="4800" b="1" i="0" u="none" strike="noStrike" kern="0" cap="none" spc="250" normalizeH="0" dirty="0" smtClean="0">
                <a:ln>
                  <a:noFill/>
                </a:ln>
                <a:solidFill>
                  <a:srgbClr val="D4D1CB"/>
                </a:solidFill>
                <a:latin typeface="Frutiger 45 Light" pitchFamily="34" charset="0"/>
              </a:rPr>
              <a:t>WEBGIS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Grafik 20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DE" sz="4800" b="1" i="0" u="none" strike="noStrike" kern="0" cap="none" spc="250" normalizeH="0" dirty="0" smtClean="0">
                <a:ln>
                  <a:noFill/>
                </a:ln>
                <a:solidFill>
                  <a:srgbClr val="D4D1CB"/>
                </a:solidFill>
                <a:latin typeface="Frutiger 45 Light" pitchFamily="34" charset="0"/>
              </a:rPr>
              <a:t>THEMA</a:t>
            </a:r>
          </a:p>
        </p:txBody>
      </p:sp>
      <p:pic>
        <p:nvPicPr>
          <p:cNvPr id="14" name="Picture 2" descr="W:\Administration\PublicRelation\GIS_Treff\Folienmaster\lk_header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2925"/>
          </a:xfrm>
          <a:prstGeom prst="rect">
            <a:avLst/>
          </a:prstGeom>
          <a:noFill/>
        </p:spPr>
      </p:pic>
      <p:pic>
        <p:nvPicPr>
          <p:cNvPr id="21" name="Grafik 20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DE" sz="4800" b="1" i="0" u="none" strike="noStrike" kern="0" cap="none" spc="250" normalizeH="0" dirty="0" smtClean="0">
                <a:ln>
                  <a:noFill/>
                </a:ln>
                <a:solidFill>
                  <a:srgbClr val="D4D1CB"/>
                </a:solidFill>
                <a:latin typeface="Frutiger 45 Light" pitchFamily="34" charset="0"/>
              </a:rPr>
              <a:t>THEMA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Grafik 20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pic>
        <p:nvPicPr>
          <p:cNvPr id="10" name="Picture 2" descr="W:\Administration\PublicRelation\GIS_Treff\Folienmaster\luftbild_header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2925"/>
          </a:xfrm>
          <a:prstGeom prst="rect">
            <a:avLst/>
          </a:prstGeom>
          <a:noFill/>
        </p:spPr>
      </p:pic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de-DE" sz="4800" b="1" kern="0" spc="250" dirty="0" smtClean="0">
                <a:solidFill>
                  <a:srgbClr val="D4D1CB"/>
                </a:solidFill>
                <a:latin typeface="Frutiger 45 Light" pitchFamily="34" charset="0"/>
              </a:rPr>
              <a:t>THEMA</a:t>
            </a:r>
            <a:endParaRPr kumimoji="0" lang="de-DE" sz="4800" b="1" i="0" u="none" strike="noStrike" kern="0" cap="none" spc="250" normalizeH="0" dirty="0" smtClean="0">
              <a:ln>
                <a:noFill/>
              </a:ln>
              <a:solidFill>
                <a:srgbClr val="D4D1CB"/>
              </a:solidFill>
              <a:latin typeface="Frutiger 45 Light" pitchFamily="34" charset="0"/>
            </a:endParaRPr>
          </a:p>
        </p:txBody>
      </p:sp>
      <p:pic>
        <p:nvPicPr>
          <p:cNvPr id="20" name="Grafik 19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DE" sz="4800" b="1" i="0" u="none" strike="noStrike" kern="0" cap="none" spc="250" normalizeH="0" dirty="0" smtClean="0">
                <a:ln>
                  <a:noFill/>
                </a:ln>
                <a:solidFill>
                  <a:srgbClr val="D4D1CB"/>
                </a:solidFill>
                <a:latin typeface="Frutiger 45 Light" pitchFamily="34" charset="0"/>
              </a:rPr>
              <a:t>THEMA</a:t>
            </a:r>
          </a:p>
        </p:txBody>
      </p:sp>
      <p:pic>
        <p:nvPicPr>
          <p:cNvPr id="20" name="Picture 3"/>
          <p:cNvPicPr preferRelativeResize="0">
            <a:picLocks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Grafik 20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DE" sz="4800" b="1" i="0" u="none" strike="noStrike" kern="0" cap="none" spc="250" normalizeH="0" dirty="0" smtClean="0">
                <a:ln>
                  <a:noFill/>
                </a:ln>
                <a:solidFill>
                  <a:srgbClr val="D4D1CB"/>
                </a:solidFill>
                <a:latin typeface="Frutiger 45 Light" pitchFamily="34" charset="0"/>
              </a:rPr>
              <a:t>GESETZE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Grafik 20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332656"/>
            <a:ext cx="9144000" cy="1224136"/>
          </a:xfrm>
          <a:prstGeom prst="rect">
            <a:avLst/>
          </a:prstGeom>
          <a:solidFill>
            <a:srgbClr val="F5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108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234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3599632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4860000" y="6300000"/>
            <a:ext cx="0" cy="252000"/>
          </a:xfrm>
          <a:prstGeom prst="line">
            <a:avLst/>
          </a:prstGeom>
          <a:ln w="12700">
            <a:solidFill>
              <a:srgbClr val="726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liennummernplatzhalter 5"/>
          <p:cNvSpPr txBox="1">
            <a:spLocks/>
          </p:cNvSpPr>
          <p:nvPr userDrawn="1"/>
        </p:nvSpPr>
        <p:spPr>
          <a:xfrm>
            <a:off x="3528000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Folie </a:t>
            </a:r>
            <a:fld id="{FEFAEC43-980E-41F9-AD9F-307407A1792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 von 10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1043608" y="6228000"/>
            <a:ext cx="1366838" cy="3587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rPr>
              <a:t>Geonis User Club</a:t>
            </a:r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srgbClr val="726E60"/>
              </a:solidFill>
              <a:effectLst/>
              <a:uLnTx/>
              <a:uFillTx/>
              <a:latin typeface="Frutiger-Roman" pitchFamily="2" charset="0"/>
              <a:ea typeface="+mn-ea"/>
              <a:cs typeface="+mn-cs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232000" y="6228000"/>
            <a:ext cx="1440160" cy="365125"/>
          </a:xfrm>
          <a:prstGeom prst="rect">
            <a:avLst/>
          </a:prstGeom>
        </p:spPr>
        <p:txBody>
          <a:bodyPr anchor="ctr"/>
          <a:lstStyle>
            <a:lvl1pPr algn="ctr">
              <a:def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726E60"/>
                </a:solidFill>
                <a:effectLst/>
                <a:uLnTx/>
                <a:uFillTx/>
                <a:latin typeface="Frutiger-Roman" pitchFamily="2" charset="0"/>
                <a:ea typeface="+mn-ea"/>
                <a:cs typeface="+mn-cs"/>
              </a:defRPr>
            </a:lvl1pPr>
          </a:lstStyle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19" name="Text Box 2"/>
          <p:cNvSpPr txBox="1">
            <a:spLocks noChangeArrowheads="1"/>
          </p:cNvSpPr>
          <p:nvPr userDrawn="1"/>
        </p:nvSpPr>
        <p:spPr bwMode="auto">
          <a:xfrm>
            <a:off x="3995936" y="342704"/>
            <a:ext cx="5262364" cy="74865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de-DE" sz="4800" b="1" i="0" u="none" strike="noStrike" kern="0" cap="none" spc="250" normalizeH="0" dirty="0" smtClean="0">
                <a:ln>
                  <a:noFill/>
                </a:ln>
                <a:solidFill>
                  <a:srgbClr val="D4D1CB"/>
                </a:solidFill>
                <a:latin typeface="Frutiger 45 Light" pitchFamily="34" charset="0"/>
              </a:rPr>
              <a:t>GEONIS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Grafik 19" descr="logo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092280" y="5973932"/>
            <a:ext cx="1656184" cy="5514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A8A0FC-7342-4051-AF52-5A3DFB1AE2D5}" type="datetime1">
              <a:rPr lang="de-CH" smtClean="0"/>
              <a:pPr/>
              <a:t>10.06.2014</a:t>
            </a:fld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LIG WebGIS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LIG WebGIS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LIG MobileGIS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LIG WebGIS 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LIG L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LIG 3D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LIG Luftbild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LIG Server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9.xml><?xml version="1.0" encoding="utf-8"?>
<a:theme xmlns:a="http://schemas.openxmlformats.org/drawingml/2006/main" name="OLIG Gesetz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2_OLIG WebGIS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LIG">
      <a:majorFont>
        <a:latin typeface="Frutiger 45 Light"/>
        <a:ea typeface=""/>
        <a:cs typeface=""/>
      </a:majorFont>
      <a:minorFont>
        <a:latin typeface="Frutiger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0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ts val="1000"/>
          </a:spcAft>
          <a:buClrTx/>
          <a:buSzTx/>
          <a:buFontTx/>
          <a:buNone/>
          <a:tabLst/>
          <a:defRPr sz="3600" b="1" kern="0" spc="100" dirty="0" smtClean="0">
            <a:solidFill>
              <a:srgbClr val="726E60"/>
            </a:solidFill>
            <a:latin typeface="Frutiger 45 Light" pitchFamily="34" charset="0"/>
          </a:defRPr>
        </a:defPPr>
      </a:lstStyle>
    </a:txDef>
  </a:objectDefaults>
  <a:extraClrSchemeLst/>
</a:theme>
</file>

<file path=ppt/theme/theme1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oereb_20140618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10</vt:i4>
      </vt:variant>
      <vt:variant>
        <vt:lpstr>Folientitel</vt:lpstr>
      </vt:variant>
      <vt:variant>
        <vt:i4>1</vt:i4>
      </vt:variant>
    </vt:vector>
  </HeadingPairs>
  <TitlesOfParts>
    <vt:vector size="16" baseType="lpstr">
      <vt:lpstr>Arial</vt:lpstr>
      <vt:lpstr>Calibri</vt:lpstr>
      <vt:lpstr>Frutiger 45 Light</vt:lpstr>
      <vt:lpstr>Frutiger-Roman</vt:lpstr>
      <vt:lpstr>Wingdings</vt:lpstr>
      <vt:lpstr>OLIG WebGIS</vt:lpstr>
      <vt:lpstr>1_OLIG WebGIS</vt:lpstr>
      <vt:lpstr>OLIG MobileGIS</vt:lpstr>
      <vt:lpstr>OLIG WebGIS 2</vt:lpstr>
      <vt:lpstr>OLIG LK</vt:lpstr>
      <vt:lpstr>OLIG 3D</vt:lpstr>
      <vt:lpstr>OLIG Luftbild</vt:lpstr>
      <vt:lpstr>OLIG Server</vt:lpstr>
      <vt:lpstr>OLIG Gesetze</vt:lpstr>
      <vt:lpstr>2_OLIG WebGIS</vt:lpstr>
      <vt:lpstr>PowerPoint-Präsentation</vt:lpstr>
    </vt:vector>
  </TitlesOfParts>
  <Company>OLIG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Vermessung</dc:creator>
  <cp:lastModifiedBy>Vermessung</cp:lastModifiedBy>
  <cp:revision>1</cp:revision>
  <dcterms:created xsi:type="dcterms:W3CDTF">2014-06-10T06:17:38Z</dcterms:created>
  <dcterms:modified xsi:type="dcterms:W3CDTF">2014-06-10T06:21:44Z</dcterms:modified>
</cp:coreProperties>
</file>